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68CDE-F30C-19BC-1E1A-9876AD76B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0690D-2F53-5EBF-31CD-3A3B26F3A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D8AA5-632D-C252-E313-62159740C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6EFD-E829-4631-8361-5BB10D4E66FB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EF59F-D9F6-D295-D5D0-229987177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12BE1-6489-C76E-BB31-730E0B21E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E2075-10D9-438E-A8E2-FA28801906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201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F7A57-EC00-A4A4-C55B-7076FE305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C595A8-1D19-1AF0-C779-725544BD30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9F3B3-4909-A6B5-D16E-F2C69EFAC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6EFD-E829-4631-8361-5BB10D4E66FB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23E89-3920-D2FD-4B18-96FD9826F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A4C4A-CEEA-525C-3C2C-9166FB0D3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E2075-10D9-438E-A8E2-FA28801906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450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87AB60-8E85-AE14-B111-82AA7B285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2C665B-6C9D-94E5-69D9-A9D817D2A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AE618-6471-36DC-111F-DB4D9524E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6EFD-E829-4631-8361-5BB10D4E66FB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F3A9C-9E61-8CB7-DBF4-EE09AA8D1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80CEC-2986-6E77-FE57-DB8588F2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E2075-10D9-438E-A8E2-FA28801906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7589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E0867-5359-40B9-D459-FA5A9E923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C4088-E47B-D3EF-3EC7-D200781E3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E99CF-A003-8971-8BFE-F5E43454F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6EFD-E829-4631-8361-5BB10D4E66FB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DC6B3-81D4-3E95-C0AA-96470821B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EF9E5-587A-2911-46C4-423C46CA3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E2075-10D9-438E-A8E2-FA28801906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8678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D7CCD-96AA-74EF-A484-BD17013E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73E69-CA8C-4F1D-7C24-A7A3B4085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79DF0-3399-E070-1E03-2B6CBE677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6EFD-E829-4631-8361-5BB10D4E66FB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28FB0-BD6F-D9F9-A77C-0E30405F2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B5B21-9E26-0820-2309-CFBBE261B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E2075-10D9-438E-A8E2-FA28801906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563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4A158-444B-3821-457B-47F01FFB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1122-63DB-84DF-26E8-0064033E8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4BE375-0E6F-052E-3D88-431E3F50F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86054-0771-0F1C-B0AD-F91D0A1B3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6EFD-E829-4631-8361-5BB10D4E66FB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B59D0-5262-2CC7-35DD-2BC51EB4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575399-4F32-E007-7DBC-6EC648BAC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E2075-10D9-438E-A8E2-FA28801906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633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FEA7-3327-4A0E-E813-6750FEBF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600EA-0E29-AB3D-9644-3BEB0A6E6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8F55F-C1F9-7245-6679-5C8BA8AB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C74704-5691-8F1A-D0A0-99B2BD6A99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B0A97A-8871-46DF-7AF2-A47BDE353D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C6CE83-080E-A858-1C4F-220876539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6EFD-E829-4631-8361-5BB10D4E66FB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3CFE87-2480-6AA9-D41C-3A7BDC8FD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1EAF84-27F0-7046-F471-2A0D26FDA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E2075-10D9-438E-A8E2-FA28801906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75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02A68-DD6F-DDA2-0858-E91557743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BDD8A-04B1-1ADC-98F6-F85FC8E77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6EFD-E829-4631-8361-5BB10D4E66FB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24B89-FAB7-E36F-BF28-3D965624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889BE-1E62-46A9-535B-FD3FE6EB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E2075-10D9-438E-A8E2-FA28801906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462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ACFD8-E6A0-7999-164D-3A3695AE5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6EFD-E829-4631-8361-5BB10D4E66FB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174718-A338-63B0-FE47-2F35E85B0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8655F-2699-A6CF-6254-68E118D0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E2075-10D9-438E-A8E2-FA28801906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540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0A16F-1EDA-5B89-16AE-99FDDFF60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F9F9D-3CC5-C2EA-0607-A5E04583B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BDFFD-FDCF-C2E4-5C96-5F3B8C797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723F6-B983-E2FC-7E50-BE7E61B44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6EFD-E829-4631-8361-5BB10D4E66FB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68D60-F8E3-B7EE-AB10-8517ED452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E3EE87-0EF6-D1B1-D3A4-B60D6A60C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E2075-10D9-438E-A8E2-FA28801906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0018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D7978-A8D1-777C-2A9E-DBBF0F051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AD00C8-96D9-2041-267A-D28B839D23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71AB-B2F0-AAE0-507F-87AFF36AD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9B400-A876-A334-B999-216422B9F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6EFD-E829-4631-8361-5BB10D4E66FB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DFE57-D643-A49A-8601-4F78E24FF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F482C-88DC-AB4F-9E3E-0AEBC320E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E2075-10D9-438E-A8E2-FA28801906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8999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89AF1F-FF76-4B72-E5E0-8D1CC4AA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C2D00-9BD4-6349-E5C7-A1083675B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5AA56-CDA0-858D-2820-C494286EB3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246EFD-E829-4631-8361-5BB10D4E66FB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9F5B7-31D2-D394-6E69-A90578C44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7A10D-6282-01F4-9167-B76F1E2229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9E2075-10D9-438E-A8E2-FA28801906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440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676BC-8521-6E74-FC41-EBBEE1ED1A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F70417-895E-DB9D-EEB9-CFAED288BD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187F8-EFD7-2897-EDA0-615807463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132"/>
            <a:ext cx="12192000" cy="656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39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A0C99-E5F1-3D5B-3BF2-8BE27140C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D4728-1C41-5896-321B-432F77D2C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FE6659-B2F5-92D0-A593-5D17B8FE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549"/>
            <a:ext cx="12192000" cy="66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43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22F4D-C853-820A-223D-DD01C088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F550F-378E-7104-202E-C653BDCB9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10810-5A27-9E75-0DCE-51DC20D91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002"/>
            <a:ext cx="12192000" cy="67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10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F7A7-7387-6FF9-C09B-9DE2AEB1F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509E3-5D56-C1FC-8FA6-20DE653A6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A0FCB2-E112-EB56-A296-2079D03CD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599"/>
            <a:ext cx="12192000" cy="668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64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494FC-8582-F225-22BD-A5C7CBFF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2CAA4-DFDC-9A7B-0BFD-B344EE444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BCB85-3C50-F73A-5964-F427ACD6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68"/>
            <a:ext cx="12192000" cy="658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62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10270-3910-56DB-B556-0E975E640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20058-980B-9BDA-95D2-2F63A9A0E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9BB46-1001-9FAD-0D89-69483F36D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189"/>
            <a:ext cx="12192000" cy="665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43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EEAC4-572C-15BE-C197-7B3F745F9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 descr="A screenshot of a computer">
            <a:extLst>
              <a:ext uri="{FF2B5EF4-FFF2-40B4-BE49-F238E27FC236}">
                <a16:creationId xmlns:a16="http://schemas.microsoft.com/office/drawing/2014/main" id="{4798E185-C3E0-9020-642E-0E65A4EDF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72834"/>
            <a:ext cx="11630025" cy="6448611"/>
          </a:xfrm>
        </p:spPr>
      </p:pic>
    </p:spTree>
    <p:extLst>
      <p:ext uri="{BB962C8B-B14F-4D97-AF65-F5344CB8AC3E}">
        <p14:creationId xmlns:p14="http://schemas.microsoft.com/office/powerpoint/2010/main" val="2653622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2C485-93AA-E67A-FDA2-A19F2609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F596D-1418-B01A-FB45-67ED8F50F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39E91-6D74-7702-74FD-56080B360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61"/>
            <a:ext cx="12192000" cy="666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20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6D28F-075F-310E-2806-6AE494E5B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CA754-47C8-05BD-B610-FDC7ABA78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38979-200D-71E8-7CAA-7B2BAFE4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73"/>
            <a:ext cx="12192000" cy="658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46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Utkarsh Agarwal</dc:creator>
  <cp:lastModifiedBy>Utkarsh Agarwal</cp:lastModifiedBy>
  <cp:revision>1</cp:revision>
  <dcterms:created xsi:type="dcterms:W3CDTF">2025-09-11T11:49:42Z</dcterms:created>
  <dcterms:modified xsi:type="dcterms:W3CDTF">2025-09-11T12:46:35Z</dcterms:modified>
</cp:coreProperties>
</file>